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64D348-1E72-4AC0-B0B3-E22655E597DD}" type="datetimeFigureOut">
              <a:rPr lang="ru-RU" smtClean="0"/>
              <a:pPr/>
              <a:t>30.09.2017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95B0C2-8B15-46FA-8538-D9DC53BA3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 smtClean="0">
                <a:latin typeface="Arial" pitchFamily="34" charset="0"/>
                <a:cs typeface="Arial" pitchFamily="34" charset="0"/>
              </a:rPr>
              <a:t>противодействие ЭКСТРЕМИЗМУ В РЕСПУБЛИКЕ КАЗАХСТАН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2\Desktop\28-09-2017_18-01-38\hilti_kazakhstan_9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714752"/>
            <a:ext cx="7000892" cy="2521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060064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ПРОФИЛАКТИКА ЭКСТРЕМИЗМА В МОЛОДЕЖНОЙ СРЕДЕ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571480"/>
            <a:ext cx="785818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5) кадровое и организационное обеспечение (создание образовательных центров для подготовки (переподготовки) специалистов по профилактике экстремизма в молодежной среде; организация системы тренингов и семинаров для должностных лиц, занимающихся проблемами воспитания молодежи).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2" descr="C:\Users\User2\Desktop\28-09-2017_18-01-38\межнац.-толерантность-940x6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000372"/>
            <a:ext cx="4071966" cy="272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71480"/>
            <a:ext cx="792961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Сообщить о проявлениях экстремизма: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Сайт Генеральной прокуратуры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://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prokuror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gov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kz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rus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uvedomlenie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Сайт Комитета государственного контроля в области связи, информатизации и средств массовой информации Министерства информации и коммуникаций Республики Казахстан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://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mic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gov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kz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complain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Министерство по делам религий и гражданского общества Республики Казахстан: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Республиканский телефон доверия «Горячая линия-114» – 114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Комитет национальной безопасности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Республики Казахстан: «Телефон доверия» – 110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92500"/>
          </a:bodyPr>
          <a:lstStyle/>
          <a:p>
            <a:pPr marL="0" indent="358775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dirty="0">
                <a:latin typeface="Arial" pitchFamily="34" charset="0"/>
                <a:cs typeface="Arial" pitchFamily="34" charset="0"/>
              </a:rPr>
              <a:t>Мы должны формировать новые надежные механизмы преодоления социальной, этнической и религиозной напряженности и конфликтов. Необходимо жестко пресекать деятельность нетрадиционных сект и сомнительных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псевдорелигиозных</a:t>
            </a:r>
            <a:r>
              <a:rPr lang="ru-RU" dirty="0">
                <a:latin typeface="Arial" pitchFamily="34" charset="0"/>
                <a:cs typeface="Arial" pitchFamily="34" charset="0"/>
              </a:rPr>
              <a:t> течений. Нам нужно усилить профилактику религиозного экстремизма в обществе, особенно в молодежной среде».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600" i="1" dirty="0" smtClean="0">
                <a:latin typeface="Arial" pitchFamily="34" charset="0"/>
                <a:cs typeface="Arial" pitchFamily="34" charset="0"/>
              </a:rPr>
              <a:t>Президент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Республики Казахстан </a:t>
            </a:r>
            <a:r>
              <a:rPr lang="ru-RU" sz="2600" i="1" dirty="0" smtClean="0">
                <a:latin typeface="Arial" pitchFamily="34" charset="0"/>
                <a:cs typeface="Arial" pitchFamily="34" charset="0"/>
              </a:rPr>
              <a:t>Н.А.Назарбаев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. «Стратегия «Казахстан-2050»: новый политический курс состоявшегося государства</a:t>
            </a:r>
            <a:r>
              <a:rPr lang="ru-RU" sz="2600" i="1" dirty="0" smtClean="0">
                <a:latin typeface="Arial" pitchFamily="34" charset="0"/>
                <a:cs typeface="Arial" pitchFamily="34" charset="0"/>
              </a:rPr>
              <a:t>».</a:t>
            </a:r>
            <a:endParaRPr lang="ru-RU" sz="2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 направления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противодействия религиозному экстремизму 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терроризму: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профилактика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религиозного экстремизма и терроризма и совершенствование мер, направленных на формирование в обществе толерантного религиозного сознания и иммунитета к радикальной идеологии;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эффективности выявления и пресечения проявлений религиозного экстремизма и терроризма, в том числе путем совершенствования системы обеспечения деятельности специальных государственных и правоохранительных органов;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минимизация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и ликвидация последствий экстремистской и террористической деятельности.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/>
          </a:bodyPr>
          <a:lstStyle/>
          <a:p>
            <a:pPr marL="3228975" indent="358775">
              <a:spcBef>
                <a:spcPts val="1200"/>
              </a:spcBef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«В вопросах религии необходимы вдумчивый подход и крайняя осторожность. Государство не должно вмешиваться во внутренние дела религиозных общин. Мы должны свято придерживаться принципа свободы совести, традиций толерантности и веротерпимости». 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Президент Республики Казахстан Н.А.Назарбаев.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«Стратегия «Казахстан-2050»: новый политический курс состоявшегося государства».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2\Desktop\28-09-2017_18-01-38\01.jpg"/>
          <p:cNvPicPr>
            <a:picLocks noChangeAspect="1" noChangeArrowheads="1"/>
          </p:cNvPicPr>
          <p:nvPr/>
        </p:nvPicPr>
        <p:blipFill>
          <a:blip r:embed="rId2" cstate="print"/>
          <a:srcRect l="6825" t="4960" r="22510"/>
          <a:stretch>
            <a:fillRect/>
          </a:stretch>
        </p:blipFill>
        <p:spPr bwMode="auto">
          <a:xfrm>
            <a:off x="714348" y="785794"/>
            <a:ext cx="2923519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 марта 1995 г. – по инициативе Президента Назарбаева Н.А., создана новая общественная организация - Ассамблея народов Казахстана (в настоящее время – Ассамблея народа Казахстана), объединяющая в своих рядах все национальные культурные центры республики.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13 июля 1999 года – принят Закон «О противодействии терроризму».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23 июля 1999 года – принят Закон «О средствах массовой информации». 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18 февраля 2005 года – принят Закон «О противодействии экстремизму».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2008 год – создан Комитет по делам религий. 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28 августа 2009 года – принят Закон «О противодействии легализации (отмыванию) доходов, полученных преступным путем, и финансированию терроризма».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988626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противодействие ЭКСТРЕМИЗМУ В РЕСПУБЛИКЕ КАЗАХСТАН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16038"/>
            <a:ext cx="8183880" cy="482747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2010 год – на уровне государства осознается необходимость распространения научных знаний о религиях, вузам дается государственный заказ на подготовку религиоведов. В школьные учебные программы вводится курс «Основы религиоведения». 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11 октября 2011 года – принят Закон «О религиозной деятельности и религиозных объединениях».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6 января 2012 года – принят Закон «О национальной безопасности Республики Казахстан».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24 сентября 2013 года – утверждена «Государственная программа по противодействию религиозному экстремизму и терроризму в Республике Казахстан на 2013 – 2017 годы».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2014 год – в Уголовном кодексе РК от 3 июля 2014 года предусмотрены составы преступлений, содержащие признаки экстремизма, усилена ответственность за причастность к террористическим и экстремистским группам, ужесточены санкции за преступления экстремистского характера.</a:t>
            </a:r>
          </a:p>
          <a:p>
            <a:pPr>
              <a:spcBef>
                <a:spcPts val="600"/>
              </a:spcBef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988626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противодействие ЭКСТРЕМИЗМУ В РЕСПУБЛИКЕ КАЗАХСТАН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2016 год – создано Министерство по делам религий и гражданского общества Республики Казахстан.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2016 год – события в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Актобе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привели к разработке целого ряда законопроектов, принятых в декабре 2016 года по вопросам противодействия экстремизму, терроризму, контрразведывательной деятельности, дактилоскопической и геномной регистрации, пробации, укреплению информационной безопасности страны.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2017 год – Комитет национальной безопасности выполняя поручение Президента Республики Казахстан Назарбаева Н.А. данное в Послании народу Казахстана от 31 января 2017 года обнародовал проект государственной программы по противодействию религиозному экстремизму и терроризму в Республике Казахстан на 2017 – 2020 годы.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988626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противодействие ЭКСТРЕМИЗМУ В РЕСПУБЛИКЕ КАЗАХСТАН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060064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ПРОФИЛАКТИКА ЭКСТРЕМИЗМА В МОЛОДЕЖНОЙ СРЕДЕ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571480"/>
            <a:ext cx="785818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Для эффективной профилактики экстремизма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dirty="0" smtClean="0">
                <a:latin typeface="Arial" pitchFamily="34" charset="0"/>
                <a:cs typeface="Arial" pitchFamily="34" charset="0"/>
              </a:rPr>
              <a:t>в молодежной среде необходимо: </a:t>
            </a:r>
          </a:p>
          <a:p>
            <a:pPr>
              <a:spcBef>
                <a:spcPts val="120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нормативно-правовое обеспечение (принятие закона о молодежи как механизма защиты их прав; повышение правовой культуры учащихся посредством включения в образовательный процесс правовых дисциплин); </a:t>
            </a:r>
          </a:p>
          <a:p>
            <a:pPr>
              <a:spcBef>
                <a:spcPts val="120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социально-педагогическое обеспечение (разработка научно-методического инструментария по профилактике экстремизма в молодежной среде; мотивация общественного сознания молодежи на новую ценностную модель, основанную на принципах толерантности, культуры мира, патриотизма, гражданской ответственности; создание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интернет-ресурса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для педагогов, психологов и всех);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060064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ПРОФИЛАКТИКА ЭКСТРЕМИЗМА В МОЛОДЕЖНОЙ СРЕДЕ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571480"/>
            <a:ext cx="785818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3) социально-практическое обеспечение (создание площадок для «управления экстремальностью молодежи», т.е. для реализации молодежью альтернативных социально одобряемых видов деятельности, таких как спортплощадки,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экстрим-центры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такие проекты, как «Молодежный парламент», «Молодежные инициативы» и т.п.; организация и проведение фестивалей молодежных музыкальных субкультур, фестивалей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экстрим-танца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 т.п.); </a:t>
            </a:r>
          </a:p>
          <a:p>
            <a:pPr>
              <a:spcBef>
                <a:spcPts val="120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4) материально-техническое обеспечение (необходимый спортивный инвентарь для занятий экстремальными видами спорта, медицинское оснащение);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816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противодействие ЭКСТРЕМИЗМУ В РЕСПУБЛИКЕ КАЗАХСТАН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противодействие ЭКСТРЕМИЗМУ В РЕСПУБЛИКЕ КАЗАХСТАН</dc:title>
  <dc:creator>User2</dc:creator>
  <cp:lastModifiedBy>User2</cp:lastModifiedBy>
  <cp:revision>11</cp:revision>
  <dcterms:created xsi:type="dcterms:W3CDTF">2017-09-30T10:38:56Z</dcterms:created>
  <dcterms:modified xsi:type="dcterms:W3CDTF">2017-09-30T14:41:40Z</dcterms:modified>
</cp:coreProperties>
</file>