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B7BC47-2442-41D0-B094-B1C68DA23FA5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26C6FC-2BB9-4ECA-8974-62BC65F0B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857232"/>
            <a:ext cx="7406640" cy="997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ЭКСТРЕМИЗМ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2285992"/>
            <a:ext cx="5786478" cy="3357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571480"/>
            <a:ext cx="764386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Сообщить о проявлениях экстремизма: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Генеральной прокуратуры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rus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uvedomlenie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Комитета государственного контроля в области связи, информатизации и средств массовой информации Министерства информации и коммуникаций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complain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Министерство по делам религий и гражданского общества Республики Казахстан: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Республиканский телефон доверия «Горячая линия-114» – 114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Комитет национальной безопасности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Республики Казахстан: «Телефон доверия» – 110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cap="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Экстремизм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приверженность крайним взглядам и, в особенности, мерам (обычно в политике). 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358775">
              <a:spcBef>
                <a:spcPts val="0"/>
              </a:spcBef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основе экстремизма лежит ИДЕОЛОГИЯ, основанная на утверждении исключительности, превосходства либо неполноценности человека на почве: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социальной, расовой, национальной, религиозной или языковой принадлежности;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отношения к религии; 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политической, идеологической, расовой, национальной или религиозной ненависти или вражды; 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ненависти или вражды в отношении какой-либо социальной группы.</a:t>
            </a:r>
          </a:p>
          <a:p>
            <a:pPr>
              <a:spcBef>
                <a:spcPts val="0"/>
              </a:spcBef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643866" cy="58197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ЧЕМ ОПАСНОСТЬ ЭКСТРЕМИЗМА?</a:t>
            </a:r>
          </a:p>
          <a:p>
            <a:pPr>
              <a:spcBef>
                <a:spcPts val="0"/>
              </a:spcBef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Экстремизм создает угрозу личности, обществу, государству: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непосредственным воздействием на конституционные основы межличностных отношений и основы конституционного строя страны; 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эскалацией социального напряжения, общественного резонанса, угрозой массовых волнений;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актами терроризма, как способами достижения экстремистских целей;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возможными радикальными мерами государства, вызванными противоправными методами воздействия экстремизма на общественно-правовые институты.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52410"/>
            <a:ext cx="7786742" cy="58197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ПРИЗНАКИ ЭКСТРЕМИЗМА:</a:t>
            </a:r>
          </a:p>
          <a:p>
            <a:pPr algn="ctr">
              <a:buNone/>
            </a:pPr>
            <a:endParaRPr lang="ru-RU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действия связаны с неприятием существующего государственного или общественного порядка и осуществляются в незаконных формах; 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действия носят публичный характер, затрагивают общественно-значимые вопросы и адресованы широкому кругу лиц. 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отрицание инакомыслия и нетерпимость к сторонникам иных взглядов;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попытки идеологического обоснования применения насилия по отношению к любым лицам, не разделяющим убеждения экстремистов;</a:t>
            </a: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786742" cy="581979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апелляция к каким-либо известным идеологическим или религиозным учениям, претензии на их «истинное» толкование или «углубление» и в то же время фактическое отрицание многих основных положений этих учений;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доминирование эмоциональных способов воздействия в процессе пропаганды экстремистских идей, обращение к чувствам и предрассудкам людей, а не к их разуму;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создание харизматического образа лидеров экстремистских движений, стремление представить их непогрешимыми, а все их распоряжения – не подлежащими обсуждению.</a:t>
            </a:r>
          </a:p>
          <a:p>
            <a:pPr algn="ctr">
              <a:buNone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786742" cy="58197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cap="al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ПРИчины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ЭКСТРЕМИЗМА:</a:t>
            </a: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Причины экономического характера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социальные противоречия,   вызванные   кризисными  явлениями   в   экономике.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 Причины социального характера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раскол общества на группы с различным экономическим положением, углубление национальных, религиозных и иных социальных конфликтов, разрушение ранее сложившейся или отсутствие новой системы социальных гарантий для населения.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Причины политического характера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объективный процесс политического разделения общества на слои населения с различными политическими взглядами и интересами, деструктивное воздействие внешних и внутренних антигосударственных и антиобщественных сил.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81038"/>
            <a:ext cx="7786742" cy="58197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Причины духовного характера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разрушение исторических, культурных и нравственных традиций, деформация культурных потребностей, ослабление регулярного воздействия государства на процессы нравственного и культурного воспитания.</a:t>
            </a:r>
          </a:p>
          <a:p>
            <a:pPr lvl="0">
              <a:spcBef>
                <a:spcPts val="0"/>
              </a:spcBef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  <p:pic>
        <p:nvPicPr>
          <p:cNvPr id="4" name="Picture 2" descr="C:\Users\User2\Desktop\28-09-2017_18-01-38\c637da90c166b5c18ed7f92ef2d39e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786190"/>
            <a:ext cx="5286411" cy="2693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929586" cy="58197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ВИДЫ ЭКСТРЕМИЗМА:</a:t>
            </a: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Политический экстремизм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насильственное изменение конституционного строя, нарушение суверенитета Республики  Казахстан, целостности, неприкосновенности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неотчуждаемости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ее территории, подрыв национальной безопасности и обороноспособности государства, насильственный захват власти или насильственное удержание власти, создание, руководство и участие в незаконном военизированном формировании, организация вооруженного мятежа и участие в нем, разжигание социальной, сословной розни.</a:t>
            </a:r>
          </a:p>
          <a:p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Национальный экстремизм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разжигание расовой, национальной и родовой розни, в том числе связанной с насилием или призывами к насилию.</a:t>
            </a: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80972"/>
            <a:ext cx="7786742" cy="58197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РЕЛИГИОЗНЫЙ ЭКСТРЕМИЗМ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разжигание религиозной вражды или розни, в том числе связанной с насилием или призывами к насилию, а также применение любой религиозной практики, вызывающей угрозу безопасности, жизни, здоровью, нравственности или правам и свободам граждан.</a:t>
            </a: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Stop_hand-e1430215851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48396"/>
            <a:ext cx="1143008" cy="1143008"/>
          </a:xfrm>
          <a:prstGeom prst="rect">
            <a:avLst/>
          </a:prstGeom>
          <a:noFill/>
        </p:spPr>
      </p:pic>
      <p:pic>
        <p:nvPicPr>
          <p:cNvPr id="3074" name="Picture 2" descr="C:\Users\User2\Desktop\28-09-2017_18-01-38\1386666721_124742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143248"/>
            <a:ext cx="4286280" cy="3030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592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ЭКСТРЕМИЗМ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</dc:title>
  <dc:creator>User2</dc:creator>
  <cp:lastModifiedBy>User2</cp:lastModifiedBy>
  <cp:revision>10</cp:revision>
  <dcterms:created xsi:type="dcterms:W3CDTF">2017-09-29T13:47:39Z</dcterms:created>
  <dcterms:modified xsi:type="dcterms:W3CDTF">2017-09-30T15:31:45Z</dcterms:modified>
</cp:coreProperties>
</file>