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3" r:id="rId3"/>
    <p:sldId id="257" r:id="rId4"/>
    <p:sldId id="260" r:id="rId5"/>
    <p:sldId id="258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03479-B003-4510-BF06-292DC8DD53B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67B50-2A5D-4748-83AD-A913EDBC9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03479-B003-4510-BF06-292DC8DD53B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67B50-2A5D-4748-83AD-A913EDBC9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03479-B003-4510-BF06-292DC8DD53B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67B50-2A5D-4748-83AD-A913EDBC9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03479-B003-4510-BF06-292DC8DD53B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67B50-2A5D-4748-83AD-A913EDBC9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03479-B003-4510-BF06-292DC8DD53B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67B50-2A5D-4748-83AD-A913EDBC9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03479-B003-4510-BF06-292DC8DD53B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67B50-2A5D-4748-83AD-A913EDBC9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03479-B003-4510-BF06-292DC8DD53B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67B50-2A5D-4748-83AD-A913EDBC9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03479-B003-4510-BF06-292DC8DD53B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67B50-2A5D-4748-83AD-A913EDBC9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03479-B003-4510-BF06-292DC8DD53B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67B50-2A5D-4748-83AD-A913EDBC9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03479-B003-4510-BF06-292DC8DD53B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67B50-2A5D-4748-83AD-A913EDBC9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03479-B003-4510-BF06-292DC8DD53B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67B50-2A5D-4748-83AD-A913EDBC9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803479-B003-4510-BF06-292DC8DD53B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5367B50-2A5D-4748-83AD-A913EDBC9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642918"/>
            <a:ext cx="7786742" cy="11763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ТОТАЛИТАРНАЯ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СЕКТА 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2\Desktop\28-09-2017_18-01-38\Stop_hand-e14302158511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48396"/>
            <a:ext cx="1143008" cy="1143008"/>
          </a:xfrm>
          <a:prstGeom prst="rect">
            <a:avLst/>
          </a:prstGeom>
          <a:noFill/>
        </p:spPr>
      </p:pic>
      <p:pic>
        <p:nvPicPr>
          <p:cNvPr id="3075" name="Picture 3" descr="C:\Users\User2\Desktop\28-09-2017_18-01-38\white-evangelical-protestan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643182"/>
            <a:ext cx="7145628" cy="3205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80972"/>
            <a:ext cx="7786742" cy="58197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ТОТАЛИТАРНАЯ СЕКТА 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особая разновидность религиозного экстремизма </a:t>
            </a:r>
          </a:p>
          <a:p>
            <a:pPr algn="ctr">
              <a:buNone/>
            </a:pP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Признаки тоталитарной секты: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наличие лидера – «вождя», в словах и действиях которого нельзя сомневаться;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наличие жесткой организационной структуры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мафиозно-партийного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типа, фиксированного членства и препятствий к выходу из организации;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наличие особого метода спасения или улучшения жизни, причем этот метод доступен только пришедшим в секту;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наличие «двойной» истины: для окружающих и для своих (членов секты).</a:t>
            </a:r>
          </a:p>
        </p:txBody>
      </p:sp>
      <p:pic>
        <p:nvPicPr>
          <p:cNvPr id="1026" name="Picture 2" descr="C:\Users\User2\Desktop\28-09-2017_18-01-38\Stop_hand-e14302158511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48396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19092"/>
            <a:ext cx="7786742" cy="403384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ПОСЛЕДСТВИЯ ВОЗДЕЙСТВИЯ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ТОТАЛИТАРНОЙ СЕКТЫ</a:t>
            </a:r>
            <a:endParaRPr lang="ru-RU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психические расстройства, приводящие к высокой вероятности агрессивных ответных действий в состоянии психической невменяемости;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установление четкой грани между теми, кто имеет право на существование, и теми, кто такого права не имеет. Это настраивает членов секты на готовность принести в жертву ради достижения цели своей секты любое количество иноверцев;</a:t>
            </a:r>
          </a:p>
        </p:txBody>
      </p:sp>
      <p:pic>
        <p:nvPicPr>
          <p:cNvPr id="1026" name="Picture 2" descr="C:\Users\User2\Desktop\28-09-2017_18-01-38\Stop_hand-e14302158511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48396"/>
            <a:ext cx="1143008" cy="1143008"/>
          </a:xfrm>
          <a:prstGeom prst="rect">
            <a:avLst/>
          </a:prstGeom>
          <a:noFill/>
        </p:spPr>
      </p:pic>
      <p:pic>
        <p:nvPicPr>
          <p:cNvPr id="2" name="Picture 2" descr="C:\Users\User2\Desktop\28-09-2017_18-01-38\sekta600_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214818"/>
            <a:ext cx="3286128" cy="2190752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1227977" y="4252938"/>
            <a:ext cx="4214842" cy="40338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заведомое оправдание члена секты за любое преступление, совершенное ради своей организации;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80972"/>
            <a:ext cx="7786742" cy="5819796"/>
          </a:xfrm>
        </p:spPr>
        <p:txBody>
          <a:bodyPr>
            <a:noAutofit/>
          </a:bodyPr>
          <a:lstStyle/>
          <a:p>
            <a:pPr lvl="0"/>
            <a:r>
              <a:rPr lang="ru-RU" sz="2300" dirty="0" smtClean="0">
                <a:latin typeface="Arial" pitchFamily="34" charset="0"/>
                <a:cs typeface="Arial" pitchFamily="34" charset="0"/>
              </a:rPr>
              <a:t>принуждение к беспрекословному подчинению членов секты ее лидерам, запрет на любую критику всего, что связано с учением секты;</a:t>
            </a:r>
          </a:p>
          <a:p>
            <a:pPr lvl="0"/>
            <a:r>
              <a:rPr lang="ru-RU" sz="2300" dirty="0" smtClean="0">
                <a:latin typeface="Arial" pitchFamily="34" charset="0"/>
                <a:cs typeface="Arial" pitchFamily="34" charset="0"/>
              </a:rPr>
              <a:t>внедрение в сознание сектантов принципа «удвоения», позволяющего избежать комплекса вины за совершаемые преступления и оправдать любые свои действия, совершаемые во имя «правильных идей», а также подготовить человека к практически бесконфликтному принятию решения о самоубийстве;</a:t>
            </a:r>
          </a:p>
          <a:p>
            <a:pPr lvl="0"/>
            <a:r>
              <a:rPr lang="ru-RU" sz="2300" dirty="0" smtClean="0">
                <a:latin typeface="Arial" pitchFamily="34" charset="0"/>
                <a:cs typeface="Arial" pitchFamily="34" charset="0"/>
              </a:rPr>
              <a:t>полное нарушение идентичности: после психологической обработки человек становится уже совсем другой личностью, при этом оказываются разорванными все привязанности вне секты;</a:t>
            </a:r>
          </a:p>
          <a:p>
            <a:pPr lvl="0"/>
            <a:r>
              <a:rPr lang="ru-RU" sz="2300" dirty="0" smtClean="0">
                <a:latin typeface="Arial" pitchFamily="34" charset="0"/>
                <a:cs typeface="Arial" pitchFamily="34" charset="0"/>
              </a:rPr>
              <a:t>в ряде деструктивных религиозных организаций для воздействия на сознание применяются специальные наркотические средства.</a:t>
            </a:r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2\Desktop\28-09-2017_18-01-38\Stop_hand-e14302158511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48396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80972"/>
            <a:ext cx="7786742" cy="581979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ПСИХОТЕХНИКИ 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подавления воли и подчинения человека, используемые сектами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Групповое давление и «бомбежка любовью» лишающие способности к сомнению и вырабатывающие потребность в принадлежности к секте на эмоциональном уровне путем «насаждения» совместных игр, пения, объятий, прикосновения, взаимной лести и т. д.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Изоляция, лишающая жертву возможности сопоставлять информацию, предоставляемую сектой, с реальностью.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Погружение в состояние постоянной внушаемости посредством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медитирования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монотонного пения и повторяющихся действий.</a:t>
            </a:r>
          </a:p>
          <a:p>
            <a:pPr lvl="0"/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2\Desktop\28-09-2017_18-01-38\Stop_hand-e14302158511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48396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80972"/>
            <a:ext cx="7786742" cy="5819796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Внушение чувства страха и вины путем извлечения признаний (исповедей) под предлогом дальнейшего сближения и обнаружения скрытых страхов и запретов. Это делается с целью создания эмоциональной уязвимости, формирующейся под воздействием явных и скрытых угроз, чередования наказаний и наград.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Принуждение к отказу от сна как разновидности  духовных упражнений.</a:t>
            </a:r>
          </a:p>
          <a:p>
            <a:pPr lvl="0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2\Desktop\28-09-2017_18-01-38\Stop_hand-e14302158511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48396"/>
            <a:ext cx="1143008" cy="1143008"/>
          </a:xfrm>
          <a:prstGeom prst="rect">
            <a:avLst/>
          </a:prstGeom>
          <a:noFill/>
        </p:spPr>
      </p:pic>
      <p:pic>
        <p:nvPicPr>
          <p:cNvPr id="5" name="Picture 2" descr="C:\Users\User2\Desktop\28-09-2017_18-01-38\900x6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1" y="4071942"/>
            <a:ext cx="3821933" cy="2547955"/>
          </a:xfrm>
          <a:prstGeom prst="rect">
            <a:avLst/>
          </a:prstGeom>
          <a:noFill/>
        </p:spPr>
      </p:pic>
      <p:pic>
        <p:nvPicPr>
          <p:cNvPr id="6" name="Picture 2" descr="C:\Users\User2\Desktop\28-09-2017_18-01-38\vissari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4071942"/>
            <a:ext cx="3299975" cy="2557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95286"/>
            <a:ext cx="7786742" cy="5819796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Нарушение питания, представляемое «специальная диета» для улучшения здоровья или обязательный элемент ритуала для достижения «просветления».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Сенсорная (чувствительная) перегрузка, способствующая навязыванию идеалов нового вероучения, заменяющих прежние ценности новообращенного в результате усвоения им огромного объема информации за чрезвычайно короткий период времени, препятствующего критической оценке.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Создание психологических, социальных, материальных проблем в семье новообращенного.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2\Desktop\28-09-2017_18-01-38\Stop_hand-e14302158511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48396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571480"/>
            <a:ext cx="7429552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b="1" cap="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Сообщить о проявлениях экстремизма: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Сайт Генеральной прокуратуры Республики Казахстан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://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prokuror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gov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kz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rus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uvedomlenie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Сайт Комитета государственного контроля в области связи, информатизации и средств массовой информации Министерства информации и коммуникаций Республики Казахстан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://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mic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gov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kz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complain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Министерство по делам религий и гражданского общества Республики Казахстан: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Республиканский телефон доверия «Горячая линия-114» – 114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Комитет национальной безопасности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Республики Казахстан: «Телефон доверия» – 110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525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User2</dc:creator>
  <cp:lastModifiedBy>User2</cp:lastModifiedBy>
  <cp:revision>7</cp:revision>
  <dcterms:created xsi:type="dcterms:W3CDTF">2017-09-29T13:58:34Z</dcterms:created>
  <dcterms:modified xsi:type="dcterms:W3CDTF">2017-09-30T15:32:00Z</dcterms:modified>
</cp:coreProperties>
</file>