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D23EFF-D4C9-4E70-9990-8DCE9ECA2B06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3C899E-83D8-4173-A8D1-5B80F3397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СОВРЕМЕННЫЕ МЕТОДЫ ПРОПАГАНДЫ ЭКСТРЕМИЗМА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29289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Распространению </a:t>
            </a:r>
            <a:r>
              <a:rPr lang="ru-RU" dirty="0">
                <a:latin typeface="Arial" pitchFamily="34" charset="0"/>
                <a:cs typeface="Arial" pitchFamily="34" charset="0"/>
              </a:rPr>
              <a:t>идей экстремизма способствуют их активная пропаганда, когда наряду с традиционными методами представителями экстремистских течений широко используют современные технологии, в первую очередь сеть Интернет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Через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наиболее популярные социальные сети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Facebook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Twitter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мессенджер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Telegram</a:t>
            </a:r>
            <a:r>
              <a:rPr lang="ru-RU" dirty="0">
                <a:latin typeface="Arial" pitchFamily="34" charset="0"/>
                <a:cs typeface="Arial" pitchFamily="34" charset="0"/>
              </a:rPr>
              <a:t> идет массированный поток пропаганды со стороны экстремистских структур.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4325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качестве коммуникативной площадки в сети Интернет для организации взаимодействия с потенциальными членами террористами также используются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авторские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блоги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интернет-форумы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в которых общение между пользователями организовано в свободной форме, а граница между производителями и потребителями информации стёрта.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2\Desktop\28-09-2017_18-01-38\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99486"/>
            <a:ext cx="2928958" cy="2356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58246" cy="10668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Социальные сети предоставляю</a:t>
            </a: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широкие возможности для пропаганды экстремистских взглядов: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25112"/>
          </a:xfrm>
        </p:spPr>
        <p:txBody>
          <a:bodyPr>
            <a:noAutofit/>
          </a:bodyPr>
          <a:lstStyle/>
          <a:p>
            <a:pPr lvl="0"/>
            <a:r>
              <a:rPr lang="ru-RU" sz="1900" dirty="0" smtClean="0">
                <a:latin typeface="Arial" pitchFamily="34" charset="0"/>
                <a:cs typeface="Arial" pitchFamily="34" charset="0"/>
              </a:rPr>
              <a:t>размещаемая личная информация дает возможность для целенаправленного распространения материалов, рекламы групп, определенной возрастной группы пользователей для оказания максимального на них влияния.</a:t>
            </a:r>
          </a:p>
          <a:p>
            <a:pPr lvl="0"/>
            <a:r>
              <a:rPr lang="ru-RU" sz="1900" dirty="0" smtClean="0">
                <a:latin typeface="Arial" pitchFamily="34" charset="0"/>
                <a:cs typeface="Arial" pitchFamily="34" charset="0"/>
              </a:rPr>
              <a:t>большую часть подписчиков социальных сетей составляет молодежь, представляющая благодатную почву для продвижения идей религиозного экстремизма из-за внушаемости данной группы лиц;</a:t>
            </a:r>
          </a:p>
          <a:p>
            <a:pPr lvl="0"/>
            <a:r>
              <a:rPr lang="ru-RU" sz="1900" dirty="0" smtClean="0">
                <a:latin typeface="Arial" pitchFamily="34" charset="0"/>
                <a:cs typeface="Arial" pitchFamily="34" charset="0"/>
              </a:rPr>
              <a:t>отсутствие эффективной цензуры. Учитывая скорость и масштабы распространения экстремисткой литературы, фото- и видеоматериалов в социальных сетях правоохранительные органы не успевают реагировать, не получая вовремя информацию о наличии данных материалов в Сети.</a:t>
            </a:r>
          </a:p>
          <a:p>
            <a:pPr lvl="0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политическом экстремизме помимо информационных функций социальные сети могут также выполнять функции по организации и координации массовых акций, имеющих своей целью открытую конфронтацию законно избранной власти.</a:t>
            </a:r>
          </a:p>
          <a:p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358246" cy="5429288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«10 апреля 2017 года в Павлодаре в ходе республиканского оперативно-профилактического мероприятия "Правопорядок" сотрудниками Управления по борьбе с организованной преступностью при поддержке бойцов подразделения специального назначения ДВД области, совместно с ДКНБ по Павлодарской области, задержан Ж., 1996 года рождения. Задержанный посредством социальных сетей </a:t>
            </a:r>
          </a:p>
          <a:p>
            <a:pPr marL="365125" indent="-6350">
              <a:spcBef>
                <a:spcPts val="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интернет-мессенджеров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5125" indent="-6350">
              <a:spcBef>
                <a:spcPts val="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пропагандировал идеи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125" indent="-6350">
              <a:spcBef>
                <a:spcPts val="2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терроризма и религиозного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125" indent="-6350">
              <a:spcBef>
                <a:spcPts val="2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экстремизма, а также хранил и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125" indent="-6350">
              <a:spcBef>
                <a:spcPts val="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распространял материалы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125" indent="-6350">
              <a:spcBef>
                <a:spcPts val="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указанного содержания»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125" indent="-6350">
              <a:spcBef>
                <a:spcPts val="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Kazakhstan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2\Desktop\28-09-2017_18-01-38\fda27f04f975f0252101da2b6341689e.jpg"/>
          <p:cNvPicPr>
            <a:picLocks noChangeAspect="1" noChangeArrowheads="1"/>
          </p:cNvPicPr>
          <p:nvPr/>
        </p:nvPicPr>
        <p:blipFill>
          <a:blip r:embed="rId2"/>
          <a:srcRect l="5887"/>
          <a:stretch>
            <a:fillRect/>
          </a:stretch>
        </p:blipFill>
        <p:spPr bwMode="auto">
          <a:xfrm>
            <a:off x="5214942" y="3429000"/>
            <a:ext cx="3426180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284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СОВРЕМЕННЫЕ МЕТОДЫ ПРОПАГАНДЫ ЭКСТРЕМИЗМА </vt:lpstr>
      <vt:lpstr>Слайд 2</vt:lpstr>
      <vt:lpstr>Слайд 3</vt:lpstr>
      <vt:lpstr>Слайд 4</vt:lpstr>
      <vt:lpstr>Социальные сети предоставляют широкие возможности для пропаганды экстремистских взглядов: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ПРОПАГАНДЫ ЭКСТРЕМИЗМА </dc:title>
  <dc:creator>User2</dc:creator>
  <cp:lastModifiedBy>User2</cp:lastModifiedBy>
  <cp:revision>5</cp:revision>
  <dcterms:created xsi:type="dcterms:W3CDTF">2017-09-30T10:22:02Z</dcterms:created>
  <dcterms:modified xsi:type="dcterms:W3CDTF">2017-09-30T10:34:33Z</dcterms:modified>
</cp:coreProperties>
</file>