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C632476-1975-428B-B948-FA45451F438F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A69B6-3EF1-483D-A7FA-CBBD2BCD9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2476-1975-428B-B948-FA45451F438F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69B6-3EF1-483D-A7FA-CBBD2BCD9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C632476-1975-428B-B948-FA45451F438F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6CA69B6-3EF1-483D-A7FA-CBBD2BCD9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2476-1975-428B-B948-FA45451F438F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CA69B6-3EF1-483D-A7FA-CBBD2BCD9C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2476-1975-428B-B948-FA45451F438F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6CA69B6-3EF1-483D-A7FA-CBBD2BCD9C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632476-1975-428B-B948-FA45451F438F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6CA69B6-3EF1-483D-A7FA-CBBD2BCD9C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632476-1975-428B-B948-FA45451F438F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6CA69B6-3EF1-483D-A7FA-CBBD2BCD9C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2476-1975-428B-B948-FA45451F438F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CA69B6-3EF1-483D-A7FA-CBBD2BCD9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2476-1975-428B-B948-FA45451F438F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A69B6-3EF1-483D-A7FA-CBBD2BCD9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2476-1975-428B-B948-FA45451F438F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CA69B6-3EF1-483D-A7FA-CBBD2BCD9C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C632476-1975-428B-B948-FA45451F438F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6CA69B6-3EF1-483D-A7FA-CBBD2BCD9C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632476-1975-428B-B948-FA45451F438F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CA69B6-3EF1-483D-A7FA-CBBD2BCD9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Проблема религиозного экстремизма в Казахстане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62500" lnSpcReduction="20000"/>
          </a:bodyPr>
          <a:lstStyle/>
          <a:p>
            <a:pPr marL="0" indent="358775" algn="just">
              <a:buNone/>
            </a:pPr>
            <a:r>
              <a:rPr lang="ru-RU" sz="3500" i="1" dirty="0" smtClean="0">
                <a:latin typeface="Arial" pitchFamily="34" charset="0"/>
                <a:cs typeface="Arial" pitchFamily="34" charset="0"/>
              </a:rPr>
              <a:t>«В результате непросвещенности наши молодые люди  отпускают бороду и подрезают себе брюки. Увеличивается количество казахстанских девушек, которые полностью покрывают себя черными одеяниями. Это не соответствует ни нашим традициям, ни нашему народу.</a:t>
            </a:r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 marL="0" indent="358775" algn="just">
              <a:buNone/>
            </a:pPr>
            <a:r>
              <a:rPr lang="ru-RU" sz="3500" i="1" dirty="0" smtClean="0">
                <a:latin typeface="Arial" pitchFamily="34" charset="0"/>
                <a:cs typeface="Arial" pitchFamily="34" charset="0"/>
              </a:rPr>
              <a:t>Если молодежь будет следовать наставлениям, чуждым нашему народу, то что будет с государством? Мы не допустим этого. Независимый Казахстан должен иметь светлое будущее, нация должна быть едина, страна должна быть светской и развиваться дальше. Мы не потерпим тех, кто выступает против нашей цели. Это интересы не только государственного аппарата, это интересы всего народа Казахстана, его будущего»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500" i="1" dirty="0" smtClean="0">
              <a:latin typeface="Arial" pitchFamily="34" charset="0"/>
              <a:cs typeface="Arial" pitchFamily="34" charset="0"/>
            </a:endParaRPr>
          </a:p>
          <a:p>
            <a:pPr marL="0" indent="358775" algn="ctr">
              <a:buNone/>
            </a:pP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marL="0" indent="358775" algn="ctr"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Лидер нации, Президент Республики Казахстан Н.А.Назарбаев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14290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Проблема религиозного экстремизма в Казахстане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 внешних признаков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салафита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1. БОРОДА – неотъемлемый атрибут (в отличие от других мусульман, которые считают ношение бороды желательным,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салафиты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(ваххабиты) считают ношение бороды обязательным). Хотя в последнее время, чтобы не выдавать себя, могут коротко обстригать, в редких случаях вообще сбривать бороду.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2. Ношение укороченных снизу брюк (выше щиколоток).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3. Могут носить арабскую или пакистанскую одежду.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4. Не признают Конституцию РК и другие законы, кроме шариата.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5. В мечети не надевают тюбетейку (как остальные мусульмане), не пользуются четками.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6. Отрицают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мазхабы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(школу шариатского права в исламе.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7. Отрицают возможность мирного взаимодействия с другими религиями.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 внешних признаков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салафита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8. Отрицают поклонение могиле Пророка, а также могилам предков.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9. Считают себя правоверными (самыми «правильными») мусульманами.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10. Считают всех, кто служит государству (включая мусульман), «неверными», врагами и вероотступниками. Особенно сотрудников правоохранительных органов и военных (радикальные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салафиты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User2\Desktop\28-09-2017_18-01-38\0e3d81c085361fb83c056bf59bf95fe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714884"/>
            <a:ext cx="3500462" cy="1791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571480"/>
            <a:ext cx="792961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b="1" cap="all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Сообщить о проявлениях экстремизма: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Сайт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Генеральной прокуратуры Республики Казахстан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http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://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prokuror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gov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kz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rus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uvedomlenie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Сайт Комитета государственного контроля в области связи, информатизации и средств массовой информации Министерства информации и коммуникаций Республики Казахстан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http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://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mic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gov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kz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ru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complain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Министерство по делам религий и гражданского общества Республики Казахстан: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Республиканский телефон доверия «Горячая линия-114» – 114</a:t>
            </a: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Комитет национальной безопасности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Республики Казахстан: «Телефон доверия» – 110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408890" cy="504351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 последние годы проблема религиозного экстремизма приобрела для Республики Казахстан особую актуальность.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 фоне социально-экономических проблем первых лет независимости, вопросы идеологии, духовных ценностей ушли на второй план. Вместо социалистической идеологии в общественное и личное сознание из-за границы начали проникать экстремистские идеи.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Воспользовавшись законом о религиозной свободе, заграничные миссионеры стали распространять свои учения, зачастую не имевшие ничего общего с традиционными религиями.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14290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Проблема религиозного экстремизма в Казахстане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408890" cy="4495800"/>
          </a:xfrm>
        </p:spPr>
        <p:txBody>
          <a:bodyPr>
            <a:noAutofit/>
          </a:bodyPr>
          <a:lstStyle/>
          <a:p>
            <a:pPr marL="0" indent="266700" algn="just">
              <a:buNone/>
            </a:pPr>
            <a:r>
              <a:rPr lang="ru-RU" sz="2300" i="1" dirty="0" smtClean="0">
                <a:latin typeface="Arial" pitchFamily="34" charset="0"/>
                <a:cs typeface="Arial" pitchFamily="34" charset="0"/>
              </a:rPr>
              <a:t>«Сегодня остро стоит вопрос нетрадиционных для нашего народа религиозных и </a:t>
            </a:r>
            <a:r>
              <a:rPr lang="ru-RU" sz="2300" i="1" dirty="0" err="1" smtClean="0">
                <a:latin typeface="Arial" pitchFamily="34" charset="0"/>
                <a:cs typeface="Arial" pitchFamily="34" charset="0"/>
              </a:rPr>
              <a:t>псевдорелигиозных</a:t>
            </a:r>
            <a:r>
              <a:rPr lang="ru-RU" sz="2300" i="1" dirty="0" smtClean="0">
                <a:latin typeface="Arial" pitchFamily="34" charset="0"/>
                <a:cs typeface="Arial" pitchFamily="34" charset="0"/>
              </a:rPr>
              <a:t> течений. Часть молодых людей слепо воспринимает этот чужой взгляд на жизнь, так как у части нашего общества слабый иммунитет к чуждому </a:t>
            </a:r>
            <a:r>
              <a:rPr lang="ru-RU" sz="2300" i="1" dirty="0" err="1" smtClean="0">
                <a:latin typeface="Arial" pitchFamily="34" charset="0"/>
                <a:cs typeface="Arial" pitchFamily="34" charset="0"/>
              </a:rPr>
              <a:t>псевдорелигиозному</a:t>
            </a:r>
            <a:r>
              <a:rPr lang="ru-RU" sz="2300" i="1" dirty="0" smtClean="0">
                <a:latin typeface="Arial" pitchFamily="34" charset="0"/>
                <a:cs typeface="Arial" pitchFamily="34" charset="0"/>
              </a:rPr>
              <a:t> воздействию. </a:t>
            </a:r>
            <a:endParaRPr lang="ru-RU" sz="2300" dirty="0" smtClean="0">
              <a:latin typeface="Arial" pitchFamily="34" charset="0"/>
              <a:cs typeface="Arial" pitchFamily="34" charset="0"/>
            </a:endParaRPr>
          </a:p>
          <a:p>
            <a:pPr marL="0" indent="266700" algn="just">
              <a:buNone/>
            </a:pPr>
            <a:r>
              <a:rPr lang="ru-RU" sz="2300" i="1" dirty="0" smtClean="0">
                <a:latin typeface="Arial" pitchFamily="34" charset="0"/>
                <a:cs typeface="Arial" pitchFamily="34" charset="0"/>
              </a:rPr>
              <a:t>Наша Конституция гарантирует свободу вероисповедания, это – факт. Однако, как известно, безграничной свободы не бывает, это – хаос. Все должно быть в рамках Конституции и законов». </a:t>
            </a:r>
            <a:endParaRPr lang="ru-RU" sz="23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Президент Республики Казахстан Н.А. Назарбаев. «Стратегия «Казахстан-2050»: новый политический курс состоявшегося государства».</a:t>
            </a:r>
          </a:p>
          <a:p>
            <a:pPr marL="0" indent="0" algn="ctr"/>
            <a:endParaRPr lang="ru-RU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14290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Проблема религиозного экстремизма в Казахстане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600200"/>
            <a:ext cx="8266014" cy="4495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Особая ответственность за просвещение граждан по религиозным вопросам ложится на священнослужителей, представителей традиционных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конфессий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Казахстана.</a:t>
            </a:r>
          </a:p>
        </p:txBody>
      </p:sp>
      <p:pic>
        <p:nvPicPr>
          <p:cNvPr id="1026" name="Picture 2" descr="C:\Users\User2\Desktop\28-09-2017_18-01-38\zx8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857496"/>
            <a:ext cx="4643470" cy="33897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642910" y="214290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Проблема религиозного экстремизма в Казахстане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600200"/>
            <a:ext cx="8266014" cy="449580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Глава государства, Президент Республики Казахстан Н.А.Назарбаев во время встречи с представителями Духовного управления мусульман Казахстана, обратил внимание на необходимость противодействия деструктивным религиозным учениям: </a:t>
            </a:r>
          </a:p>
          <a:p>
            <a:pPr marL="0" indent="358775"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Всем известно, что Казахстан обладает большой территорией, природными богатствами и ресурсами. Есть те, кто смотрит на все это с завистью. В-первую очередь, это те, кто желают нам зла, пытаются вызвать разногласия в обществе. Одним из способов повлиять на нас извне является внедрение чуждых для нашего народа религиозных учений. В последнее время наблюдается такая тенденция. Мы должны бороться с проявлениями, представляющими опасность для нашей государственности. В этой связи, перед вами стоят большие задач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14290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Проблема религиозного экстремизма в Казахстане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300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300" b="1" dirty="0" err="1" smtClean="0">
                <a:latin typeface="Arial" pitchFamily="34" charset="0"/>
                <a:cs typeface="Arial" pitchFamily="34" charset="0"/>
              </a:rPr>
              <a:t>Салафизм</a:t>
            </a:r>
            <a:r>
              <a:rPr lang="ru-RU" sz="2300" b="1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 - исторически, направление в исламе, призывающее верующих ориентироваться на «праведных предков», «</a:t>
            </a:r>
            <a:r>
              <a:rPr lang="ru-RU" sz="2300" dirty="0" err="1" smtClean="0">
                <a:latin typeface="Arial" pitchFamily="34" charset="0"/>
                <a:cs typeface="Arial" pitchFamily="34" charset="0"/>
              </a:rPr>
              <a:t>салафов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», то есть сподвижников (</a:t>
            </a:r>
            <a:r>
              <a:rPr lang="ru-RU" sz="2300" dirty="0" err="1" smtClean="0">
                <a:latin typeface="Arial" pitchFamily="34" charset="0"/>
                <a:cs typeface="Arial" pitchFamily="34" charset="0"/>
              </a:rPr>
              <a:t>сахаба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) пророка Мухаммеда и их последователей в следующем поколении (</a:t>
            </a:r>
            <a:r>
              <a:rPr lang="ru-RU" sz="2300" dirty="0" err="1" smtClean="0">
                <a:latin typeface="Arial" pitchFamily="34" charset="0"/>
                <a:cs typeface="Arial" pitchFamily="34" charset="0"/>
              </a:rPr>
              <a:t>табиин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r>
              <a:rPr lang="ru-RU" sz="2300" b="1" dirty="0" smtClean="0">
                <a:latin typeface="Arial" pitchFamily="34" charset="0"/>
                <a:cs typeface="Arial" pitchFamily="34" charset="0"/>
              </a:rPr>
              <a:t>В настоящее время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 – радикально настроенная группа последователей искажённой идеологии, ведущих бескомпромиссную войну против всех, кто не разделяет их взглядов, возбуждая ненависть между народами и культурами.</a:t>
            </a:r>
          </a:p>
          <a:p>
            <a:r>
              <a:rPr lang="ru-RU" sz="2300" b="1" dirty="0" smtClean="0">
                <a:latin typeface="Arial" pitchFamily="34" charset="0"/>
                <a:cs typeface="Arial" pitchFamily="34" charset="0"/>
              </a:rPr>
              <a:t>Основная особенность нынешних </a:t>
            </a:r>
            <a:r>
              <a:rPr lang="ru-RU" sz="2300" b="1" dirty="0" err="1" smtClean="0">
                <a:latin typeface="Arial" pitchFamily="34" charset="0"/>
                <a:cs typeface="Arial" pitchFamily="34" charset="0"/>
              </a:rPr>
              <a:t>салафитов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 – крайний буквализм и начётничество в толковании ими исламских источников – Корана и сунны (примера пророка Мухаммеда). </a:t>
            </a:r>
          </a:p>
          <a:p>
            <a:endParaRPr lang="ru-RU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14290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Проблема религиозного экстремизма в Казахстане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358775"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«Нам нельзя допустить, чтобы искренняя вера во Всевышнего подменялась агрессивным и разрушительным фанатизмом. Слепой фанатизм абсолютно чужд психологии и менталитету нашего миролюбивого народа. Он противоречит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ханафитскому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мазхабу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, которого придерживаются правоверные Казахстана».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Президент Республики Казахстан Н.А. Назарбаев. «Стратегия «Казахстан-2050»: новый политический курс состоявшегося государства».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14290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Проблема религиозного экстремизма в Казахстане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266700" algn="just"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«Мы должны двигаться навстречу цивилизованному миру, открывать для себя науку и знания. Вплоть до XVIII-XIX веков мусульманский мир был лидером во всем мире. Он был источником науки, родиной философов, врачей и писателей. Сейчас мы утратили лидирующие позиции в этих вопросах.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266700" algn="just"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Сегодня наши граждане получают различную информацию посредством интернета. Таким же образом они получают доступ к проповедям нетрадиционных течений. Для этого используются различные методы и технологии. Нам также необходимо использовать информационные технологии в борьбе с ними». 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marL="0" indent="266700"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marL="0" indent="266700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Лидер нации, Президент Республики Казахстан Н.А. Назарбаев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6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14290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Проблема религиозного экстремизма в Казахстане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266700" algn="just">
              <a:buNone/>
            </a:pP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«У всех есть право выбора. Внутренний «фильтр» должен задавать вопросы: надо ли нам, чтобы наши матери, сестры, дочери носили одежды других народов, укутывались в платки? Не ели с нами за одним столом? Не водили автомобили? Все это – устоявшиеся традиции других народов, но таких нравов в нашей степи никогда не было. Почитайте классику, посмотрите фильмы.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marL="0" indent="266700" algn="just">
              <a:buNone/>
            </a:pP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Мы гордимся тем, что являемся частью мусульманской </a:t>
            </a:r>
            <a:r>
              <a:rPr lang="ru-RU" sz="2200" i="1" dirty="0" err="1" smtClean="0">
                <a:latin typeface="Arial" pitchFamily="34" charset="0"/>
                <a:cs typeface="Arial" pitchFamily="34" charset="0"/>
              </a:rPr>
              <a:t>уммы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. Это наши традиции. Но мы не должны забывать, что мы имеем традиции и светского общества, что Казахстан – светское государство. </a:t>
            </a:r>
            <a:endParaRPr lang="en-US" sz="2200" i="1" dirty="0" smtClean="0">
              <a:latin typeface="Arial" pitchFamily="34" charset="0"/>
              <a:cs typeface="Arial" pitchFamily="34" charset="0"/>
            </a:endParaRPr>
          </a:p>
          <a:p>
            <a:pPr marL="0" indent="266700" algn="ctr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Президент Республики Казахстан Н.А. Назарбаев.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266700" algn="ctr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«Стратегия «Казахстан-2050»: новый политический курс состоявшегося государства».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14290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Проблема религиозного экстремизма в Казахстане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</TotalTime>
  <Words>1079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Проблема религиозного экстремизма в Казахстане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10 внешних признаков салафита</vt:lpstr>
      <vt:lpstr>10 внешних признаков салафита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религиозного экстремизма в Казахстане</dc:title>
  <dc:creator>User2</dc:creator>
  <cp:lastModifiedBy>User2</cp:lastModifiedBy>
  <cp:revision>3</cp:revision>
  <dcterms:created xsi:type="dcterms:W3CDTF">2017-09-30T10:01:56Z</dcterms:created>
  <dcterms:modified xsi:type="dcterms:W3CDTF">2017-09-30T14:40:54Z</dcterms:modified>
</cp:coreProperties>
</file>